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7" r:id="rId4"/>
    <p:sldId id="286" r:id="rId5"/>
    <p:sldId id="287" r:id="rId6"/>
    <p:sldId id="269" r:id="rId7"/>
    <p:sldId id="288" r:id="rId8"/>
    <p:sldId id="267" r:id="rId9"/>
    <p:sldId id="281" r:id="rId10"/>
    <p:sldId id="279" r:id="rId11"/>
    <p:sldId id="263" r:id="rId12"/>
    <p:sldId id="264" r:id="rId13"/>
    <p:sldId id="258" r:id="rId14"/>
    <p:sldId id="273" r:id="rId15"/>
    <p:sldId id="289" r:id="rId16"/>
    <p:sldId id="283" r:id="rId17"/>
    <p:sldId id="290" r:id="rId18"/>
    <p:sldId id="271" r:id="rId19"/>
    <p:sldId id="278" r:id="rId20"/>
    <p:sldId id="291" r:id="rId21"/>
    <p:sldId id="265" r:id="rId22"/>
    <p:sldId id="282" r:id="rId23"/>
    <p:sldId id="293" r:id="rId24"/>
    <p:sldId id="295" r:id="rId25"/>
    <p:sldId id="275" r:id="rId26"/>
    <p:sldId id="259" r:id="rId27"/>
    <p:sldId id="274" r:id="rId28"/>
    <p:sldId id="260" r:id="rId29"/>
    <p:sldId id="294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1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43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65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89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05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743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64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1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76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376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259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332B-5D69-470C-8446-E3A9DE82DD2B}" type="datetimeFigureOut">
              <a:rPr lang="es-CO" smtClean="0"/>
              <a:t>29/07/2020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532B-B4C1-4F9B-959D-206E0860AB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8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7359" y="640080"/>
            <a:ext cx="4441373" cy="1240971"/>
          </a:xfrm>
        </p:spPr>
        <p:txBody>
          <a:bodyPr/>
          <a:lstStyle/>
          <a:p>
            <a:r>
              <a:rPr lang="es-CO" dirty="0" smtClean="0"/>
              <a:t>Primero 2020 </a:t>
            </a:r>
            <a:endParaRPr lang="es-CO" dirty="0"/>
          </a:p>
        </p:txBody>
      </p:sp>
      <p:pic>
        <p:nvPicPr>
          <p:cNvPr id="1036" name="Picture 12" descr="https://lh3.googleusercontent.com/VDtp7Vpb2WJ0G8Mvy3Awj8Wr4aGt3ql1eoa5JrIJt4ZBQ0HErm9Aggg2KNanMume69bKPE3P1x7gSUEfUdWB1QxfVeHlAK3-CHv1nXa0U2qY0mgheMHpuVPRtc2Xna-TBxjfdQYJVG-5QOnNMsrhuUISRjG3UcNQSmTU0OgOTj_SYTn-amlK0L8fBuPH7XRa-nYkJDGphojlh2wVu_CUpERkoUIH0siNbw9oRHgJvlRrHgprEhUkene8MNElZd5opy6x3uyLwsO_nlp3Qz1qPT68ZRHmnQpMe-UikXT4quUUExaz-v9jaPkbOL5-XqHU4nRUDwBtacLwPZPg0y5osfOEf8PeiP8JKauvx_Sr3x0GQXzz9_qqw4yUDX9FiJ0bUJ8j3rsXutbHS5yMi9BYRNTHqTOWIS9s7cQ9npzmJcLhE9srTzZ2Iu1Tu45wbJtLdNfTeEUVCkdW00kmcOr0BjsTrhE3c1hYQtpWLtkWfN6_ujDcoh_sprZZnmbfcDQuZJxBkKh88f5Yghj9NWJns4794vpBkYBHZc05jM-LducbrgoHB_gcVjPZ3cIugQXcG2oO6d0pam96_XpIrPp7bpIIzmzeo5U2J7NZbD_5kdaqhxAW-PpJtbf_G4gBAVJAUNTTnACN2kvnpFCsWRB1aCsQcD4Xxd220HhSRjpMhEla90W1OtpRbb2uUU801O4=w111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7" y="2220685"/>
            <a:ext cx="7576638" cy="42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0160" y="2481942"/>
            <a:ext cx="4585064" cy="171123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Jerónimo Londoño </a:t>
            </a:r>
            <a:endParaRPr lang="es-CO" dirty="0"/>
          </a:p>
        </p:txBody>
      </p:sp>
      <p:pic>
        <p:nvPicPr>
          <p:cNvPr id="19458" name="Picture 2" descr="https://lh3.googleusercontent.com/BRV_NPwOY8Gb-JSok0HtPcC5DSWxEET0GH1fb1RA_13UeAI12JHnRlR0lVW56EIpvCZVjepsyynDR766XtquEfx_lscu5xBeRLfboHf_5gKj2FvLxoST0Wjr7yTDHR4AnmnD1gYY5oBf7gH9LxDEYlfSOOsxsTi0MiXBM_FZGTQK9R9H29v7NqhBNe91E77eynTUqPKu0seMtwSZB3PdCYW7L1Up-cEnNQhOmshYWry6gQo5rXC4NMfDvu7Ghg1w23keNTvUw7yl8kw0uvZ7aBleRvmmNG7zeCm6ZiVVhW7VldyXURdvLKSr6qxa8Gr6IJb_JmmTYmhHkNKIPlhqX0zhYl9kzw4uD_T9QVSWJd37Pwar6sEnLiGbJOb3ZdjShBFVYi2UmExMNDIC3b_kjGG9v70-1HtdS7bOmo6TM5IM60dvntss6s_hnWduV82cWp_GFluiegMR5E8_hOjyNeVjfI5PmbgY-YwLULSTLaQ-oWqk2j2O_fRNi9PJ8sLANr722_8k6tEKHS8yc--FHqj5Zn1bIgs8xvP88jpoXHca4HLimgauPSiFtIReAs5orJ8Z001hYrA_uhR4VAPE5HGeKnDP8RgITQPN3TqrX17tUBmqiUiCGcRc4DyI2c682wye_ZwhDA7V_8AlWlLnDPqv8C_4cobOlYopZ9kM5WfJa8F5Ll2xqhqaJba8HM4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84" y="787037"/>
            <a:ext cx="3176385" cy="56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0617" y="2952206"/>
            <a:ext cx="3409407" cy="87521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Sofía López </a:t>
            </a:r>
            <a:endParaRPr lang="es-CO" dirty="0"/>
          </a:p>
        </p:txBody>
      </p:sp>
      <p:pic>
        <p:nvPicPr>
          <p:cNvPr id="6146" name="Picture 2" descr="https://lh3.googleusercontent.com/ID8e72HMTUE4wB-0PabD_tm5mX4UTZmZPnmBEWjD-bIq-H27CHfnSsIY6mD93HgSoY-1ZoUWxrFq7KY0b6l-4qp4nioKwQizicACXmvTXIehn6V12e6Tnq2KxkQERsWY8ZT2OIBXav7L0rukNNUO6c3X1x8iSwjtILdZGm53tXm34L-4bpKpkPcU2EQ5asnN5-SAXSiMCTEdnykyBD_Mcp85rxLd79165EwK0eaDKtHmQQ-A9dlmmeI7Q_HRra1omhlAv5S-mtwPxoS7iwWgRdYjmO4FcqKSxQ66vcVKlEbr9BGIQVzzojjIFmx6gHTgEvt0JKh03hArBmewmhBguJE7EgsQYnIo0QzMQr21jnmAdFIU0kDTn-FVJiX4HDUQ4SVdp6BZQ4HDxpqbqYrR6FqaLbelaWXCAnH6NHfrUtVgZlmTpcIC7IdkhG0n9BdskcMo3LLJNDEEuqxb6zsP2afVtu3UiIr6fkD4SF4okqypYscgbNZIBt2PLnm8JQJBFug9grHY0Sql5RzeE8clgQvpQzkPV7fXRnfHweLDi6eG9Uf2eIdnzNBGduEP8M8Y3Tm-wHLGxbBZdDUNq9z_FKmwf-rCnEKCcP-eZBgyTK0AiPVgXtI95XDgCDeODQ5WO03fWGjFrMSM_fkDGyDvePJktrRBm24velh1bZeuGUcOu0VlQQrrjiTgaKT6LBs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3" y="669472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0709" y="1123407"/>
            <a:ext cx="5042263" cy="1828800"/>
          </a:xfrm>
        </p:spPr>
        <p:txBody>
          <a:bodyPr>
            <a:normAutofit/>
          </a:bodyPr>
          <a:lstStyle/>
          <a:p>
            <a:r>
              <a:rPr lang="es-CO" dirty="0" smtClean="0"/>
              <a:t>Marcos Alfonso Mora  </a:t>
            </a:r>
            <a:endParaRPr lang="es-CO" dirty="0"/>
          </a:p>
        </p:txBody>
      </p:sp>
      <p:pic>
        <p:nvPicPr>
          <p:cNvPr id="1028" name="Picture 4" descr="https://lh3.googleusercontent.com/zpcLK9GhTuhAVlrbtH_k8-H1q27rKHhl1g1NawyXfNl2s71rcByhloGeZAT6g3qwjmI7c6ieO-f5QXOXKBqJum_KFzmQhgZ3rd6NFwiDfnwqkTqle65_S_nW4o0VUWuPHqvJ_k7I8M-XoC72BYE2qYUf6NSq8reFQ6Ne-DFk-yNFok9UHzwukoMPObzOfWD8oFtyADRo6TpUi1BLnnSoobjhL1z1lDOokAY9Ls96OM6D3GEOyaAQghSEWPbSLt4GtXLcm2h5hH03W7KzYDtHqWyC1n8_B2ljLGMsa9JTboo4KXhiLr0tBAjR7yLveQbOLhRDqm8rgmITc4nBkk4BDSWARB-44H8qhQs1R0D2ZDvc7623_4L_d3H2ml3__6XLpcVp6Kt0xrJxdRdXKTuTRuzy5CGqDoHG-N43Xuk_2dzkRGrdjJVlY5SR6xerNgq_sfzKxvMR5Rzt4VnjD82RNHXc-QJtW3sCfm8VzIor9eFDiLfpNCKu5dS3ygdZwi9fe6xQ9eD-JRWHOoAmlAFn_fMKU9Jmk4M0yjkxSo0iAoyqyhZXmW4P1-zi8v80-g-U7Bw9Lalj-jQ737z-SmlsoY-vQreJImKSKJfcadYlxdefY1cZwlFtZ42UmnDoC6B74jMQngjpY_U1qjW-2cBrjdY4DS66fAPC4ZObYKKUdZuobO1owmMyxtqWzYVoOMA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10" y="904875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53052" y="1841864"/>
            <a:ext cx="4572000" cy="1776548"/>
          </a:xfrm>
        </p:spPr>
        <p:txBody>
          <a:bodyPr/>
          <a:lstStyle/>
          <a:p>
            <a:r>
              <a:rPr lang="es-CO" dirty="0" smtClean="0"/>
              <a:t>María Ángel Muñoz  </a:t>
            </a:r>
            <a:endParaRPr lang="es-CO" dirty="0"/>
          </a:p>
        </p:txBody>
      </p:sp>
      <p:pic>
        <p:nvPicPr>
          <p:cNvPr id="4098" name="Picture 2" descr="https://lh3.googleusercontent.com/lFavAj48_1Y-koONexoDz4akAniOgNFmu2M48Wckm3S5d18o9phoIwMWZxpLB7KIrDXj7E8patwlJ-69H322YVqmWvMhVbrDhHanwTjUOmDt3gQiDyIIiVerTDJHyjlh437b4HuVlh8ftn2MD68bOkm1_61qtU313bHMfDlfS_MCmT8cGWpqhHKYprE6NxWKXvPvoMNGGTvnPFEC3OGYrDKY-C3KdYCrK0BZhBs6e05eg2fd_f3i3T1unKG5UQ5Y2vxu51WwKrn7nlQZfYkGDYGhLUwm8ksazAL8CSOm_Irux3_9BWeSZBPqIQU7iE61HXuWCNW2gQqmZwxr0OZsQfjmt-X2kkBEo1CS0zMVrOYvkNLfZB_4oLYW4K1qGReE6oqr58LPm4z9sHurh6bi0w9sZw1N1MnSXd0eYlojAQToORG1wK46h9mJ_KZt7q7pLsSsxGNjpLGUsLsvG7aVkhYcA1RxGm5r8U9LzcNZRYs0i4MhpnKxardcQf-5FCH5-lo02pMnKiCcFx7np2P9VXVz1N6HY2Dskimp-IEFmU_iP2o9OiVQTzhcXvgMTA8oA-cHtAc0xHqkfVz_1vF5RFamRjobS5y6LZKgeOqaN5wCqWmv6dUjztg5rkPJatlfgksEXzGzRbSoVLd_2vb3LHUG5dp5y6NdWGbi9BYZ-DzaNZjwfnSJe0RVMTcD5Vg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59" y="486863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4583" y="3775166"/>
            <a:ext cx="4702629" cy="914400"/>
          </a:xfrm>
        </p:spPr>
        <p:txBody>
          <a:bodyPr/>
          <a:lstStyle/>
          <a:p>
            <a:r>
              <a:rPr lang="es-CO" dirty="0" smtClean="0"/>
              <a:t>Daniel Matías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94" y="387124"/>
            <a:ext cx="33528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14309" y="2090058"/>
            <a:ext cx="4572000" cy="1776548"/>
          </a:xfrm>
        </p:spPr>
        <p:txBody>
          <a:bodyPr/>
          <a:lstStyle/>
          <a:p>
            <a:r>
              <a:rPr lang="es-CO" dirty="0" smtClean="0"/>
              <a:t>Emiliana Osorio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06" y="1353774"/>
            <a:ext cx="3936683" cy="39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65668" y="2795453"/>
            <a:ext cx="4572000" cy="1776548"/>
          </a:xfrm>
        </p:spPr>
        <p:txBody>
          <a:bodyPr/>
          <a:lstStyle/>
          <a:p>
            <a:r>
              <a:rPr lang="es-CO" dirty="0" smtClean="0"/>
              <a:t>Maximiliano Peinado </a:t>
            </a:r>
            <a:endParaRPr lang="es-CO" dirty="0"/>
          </a:p>
        </p:txBody>
      </p:sp>
      <p:pic>
        <p:nvPicPr>
          <p:cNvPr id="22530" name="Picture 2" descr="https://lh3.googleusercontent.com/WDiPb1TRlIcEYMYjJ2RBTPVvpveQCQUwqlyhgmog3zvbHVkoXm1VczVUFR1Ehp7bYVb-jovtPRR3VdGYPnoKI-38l1JuZf1crTJR_IWDlips_2f3HWuhdXSapOl7Og0vq2fr0P0DyJGtkyWAE5cqCGtLOj0o-l18gHj-G9WlqOuhatXKoG61FAho2CeEjLtfZCaz0viB13jQVb_8N9dLhMnyxT0ixX23YIOAavlF9OUDtPhFirECWunfOYkfnUKScIE60h18Ya9pGqBkC4Mf8RFAWvHr9fHtxzFkD9Eo-bk9_iTKHOI8bHwh-5BwSQ4Tcz_eT2v3d98GFx2Z7e0wyep-hL6d6mEZ49zsYeimkaZm1ksB9urp2Oe8ALX4PKS7rzKJuXM4TEeaCnqnDj_c2pGXpDhc3oK3-KrCJnnEfg7A55adFMCp2UvC5DKRlQy0iKg0BTbGCs6aPvcfmbyBuI1-YH-3aOz7I1aVdSxV1c5RQoGGNCE8rdPX1hsUOv_nhOnRtsKnRImsGXaOKLz3KQHDIo7SZkb72XOqy-Mgc1PDo5IHTedzk0X-CJ6wACh3T0bt9vnyJ32mDuodAUmypx_zjh53N36Dge-B1B7QJf0y0rnJbee4S4SY74RnjuIns825r1J7Mp03SUL2s2aMDGfcyUFnBfkK-6seU7kUFI5_Hrr-EDCGHHtb7_WFglA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904875"/>
            <a:ext cx="3352800" cy="54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7097" y="2299065"/>
            <a:ext cx="4572000" cy="1776548"/>
          </a:xfrm>
        </p:spPr>
        <p:txBody>
          <a:bodyPr/>
          <a:lstStyle/>
          <a:p>
            <a:r>
              <a:rPr lang="es-CO" dirty="0" smtClean="0"/>
              <a:t>Ángel David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953" y="805134"/>
            <a:ext cx="44672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8091" y="2286000"/>
            <a:ext cx="5656218" cy="1306286"/>
          </a:xfrm>
        </p:spPr>
        <p:txBody>
          <a:bodyPr/>
          <a:lstStyle/>
          <a:p>
            <a:r>
              <a:rPr lang="es-CO" dirty="0" smtClean="0"/>
              <a:t>Emiliano Rendón 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0" y="343172"/>
            <a:ext cx="33528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73783" y="2888660"/>
            <a:ext cx="5656218" cy="1306286"/>
          </a:xfrm>
        </p:spPr>
        <p:txBody>
          <a:bodyPr/>
          <a:lstStyle/>
          <a:p>
            <a:r>
              <a:rPr lang="es-CO" dirty="0" smtClean="0"/>
              <a:t>Nicolás Rendón </a:t>
            </a:r>
            <a:endParaRPr lang="es-CO" dirty="0"/>
          </a:p>
        </p:txBody>
      </p:sp>
      <p:pic>
        <p:nvPicPr>
          <p:cNvPr id="18434" name="Picture 2" descr="https://lh3.googleusercontent.com/HavJrNIcQH1bfkDvUWzmX27U40mf-TQcshnd4-_yLS-YnIKF2skwdXal-Vd_eZoNLVP6_TTBI-VBEjkDd8VDhz9g3Ed1GaSraQPi4P7HPDA9AtaTiyZA1cI_Nnc9k7Bod5_LRWW1QB4odo5GhhQ0sN2U6q9CaIFRae_uKgOemM_lZ9oZTfMjFj7S4cy61RieWh1b4DmGdSpSqrXoIuSWUeDVQrNBZd2F0KWJ5hOIe4qlz-auPYNdy1fXmAJ2K1pGSYe7wwDLUxSDflKiXSO03cOBCNIDovWAXjCayVTtjD8zjftqCTG3BasVJY34_DcOPHqBxxL7AcFuqISzBU43r8BWQzyp0MTW6ZxytjzGG91H3Sk1FGjPMfjEQLd_LNUb5jNUXOwCHbm1RVmKW72XrqyT0m4vkerh3wHEP-WPOGh6ox-4a2WUXZBLE-moe2RgeJ7uK1jnkQPHNfhO2QW0biuTqeouKA7D8Vl6Lt44phlu2auniR6uVtCSEcwbwiYbKRcURcwLFSHWfSvna_AVYE53XYZwiymHxBULBm5UTaaqbzkkoTcISz_b2YRiHoezOFWcClQ0LVLN2U5fVb3bfxDhR2StlHmnZkPdsNBS4Cfc67-8zk75ouDLEr6EyR1ALUJ35hCIHjOKNm68OMZOtUSf54-AOrCHC7-ccfWZWGZ3wsKQhs7JADwgT0bX7H4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87" y="896640"/>
            <a:ext cx="2979511" cy="529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38" y="2246812"/>
            <a:ext cx="4572000" cy="161979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Ximena Acevedo </a:t>
            </a:r>
            <a:endParaRPr lang="es-CO" dirty="0"/>
          </a:p>
        </p:txBody>
      </p:sp>
      <p:pic>
        <p:nvPicPr>
          <p:cNvPr id="1034" name="Picture 10" descr="https://lh3.googleusercontent.com/eOPaOvhxy3cpoUHVe5lL3Wtq6MQkUhfM1jLyMRuNq6-m8cF1av0Y1ne58Hx024g1VyCjO8XBmWvK-8BI-ACwQsWTQLwJgav3WmV1cZooYYDnyezj1eMmsQveW17j1gXuWVfs2CngsVB5oxCaMemJSC9L80c8rECc2j-5ohfT7pNhNaDrMI3bkgte-to9AdWJHM6b0qCLYvnZ7K6j_waiahHL7Ih2siWevxyaHZ4KRdRmBq2cCWzaXiYSR5FfyOShy8bWIp5pFFIPN4IRmOQL_SZLRK7Qp8VClv2RZ4pUeCrs0O3S-5vsQnGk9ZmFYYaBCWVdjcvypa8K3pVwwIelHoApEkwLZwD38WNmxdQYzUv4Fs2rplIDDPz4NE97RdXGA6Ig2Yx1KJafO0CPmVDQErUAooeCOj0hgQd4txoURuBbok6T9QeavUzdi8pNuuw6a_FQPDQr6YDWfrlK4r_N2ithi2UXGzaUAGgWqnowVp9xiNcTrMog18qpopt-z4rTU120jCIZiub_Rn5PbANOAOWdKgeAHNXY1bPoV98OM3IIz47yIypAowlKJAMoZBqTKtouU3PfNBvDNWqBOPuHVXOd-CpnXmz4DtizShwCLQBv18ccTyMwtlqbuZ1m2v5f88iaTa3fEPrTuCJAvHZeBEbi_v1rW57QF2UQY9HnurqyPJMoGYzasXEjS6UVEpc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58" y="617220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829" y="681037"/>
            <a:ext cx="5656218" cy="1306286"/>
          </a:xfrm>
        </p:spPr>
        <p:txBody>
          <a:bodyPr/>
          <a:lstStyle/>
          <a:p>
            <a:r>
              <a:rPr lang="es-CO" dirty="0" smtClean="0"/>
              <a:t>Dulce María</a:t>
            </a:r>
            <a:endParaRPr lang="es-CO" dirty="0"/>
          </a:p>
        </p:txBody>
      </p:sp>
      <p:pic>
        <p:nvPicPr>
          <p:cNvPr id="24580" name="Picture 4" descr="https://lh5.googleusercontent.com/787BsfnQFtdFCb_YGmTcDmvWSEC1gMMc5jJ7JoFtcVrafsM5DvqDkqDNEBfIy031zFlaIMtRMhFRuUqJKKgn-9krCJo4wNjEjZUaKCONODmBXXgCGVylgsYV5wzb_T1mJNa7ULHBd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1" y="2542766"/>
            <a:ext cx="7578635" cy="37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53052" y="1841864"/>
            <a:ext cx="4572000" cy="1776548"/>
          </a:xfrm>
        </p:spPr>
        <p:txBody>
          <a:bodyPr/>
          <a:lstStyle/>
          <a:p>
            <a:r>
              <a:rPr lang="es-CO" dirty="0" smtClean="0"/>
              <a:t>Juan José Sáenz  </a:t>
            </a:r>
            <a:endParaRPr lang="es-CO" dirty="0"/>
          </a:p>
        </p:txBody>
      </p:sp>
      <p:pic>
        <p:nvPicPr>
          <p:cNvPr id="9218" name="Picture 2" descr="https://lh3.googleusercontent.com/bj4vH9_N9VVGdzgs-iXFqnKmjtPDom1scHsDsV5Pe1sZgoQ0FWtljRZYElT4UjTPILUaXjd3DrDFRHAmH85aAIzZMJd_DJslpGu9o9YgjJ5kcueAqNtHake90cIpbLFmtMppCa5BOjphTWcqtxTKdOrFw7VM_64NTJmftqE6yslYvOBp3WKHOkFdavUzDKwidIdRjyfxwcbY_QaUIW9rRcZWjKVdMBHBe_mpvN_73ldEXTGJYBc1nxxrZMXtJw53RWSQPIeF5bWg3Nd1cQQDN8NWX6O-yyBdNpX2q8lVvO4ELZl1dHF5HQSCDR-7DSyem8SeAOCyWmpiMePwVClF8B6E4Z07bBe4ABb7U9kPjmXHFZx8DC8kUTSXky40b2d8a6-BI7tpIHBIf1w7OO9oapVC_BjQfnQIjmzJPK9-xSi1N4tbWuVgwVIEiB5MSxQPDc6z2wmseZdpbVzoTXHy8-4-y6dRuOmPVO2wCv9MxFDeC1-mFjJP82LMmUfbAP6xYU0-qo-92OnvZgspZbIr3Y87mPVj2q183IWyeKZU47B8dqNrUrx7hTm_1qFiwcIKXGswFbtDm9XvayeUuhPG23bv5MWgHQeFy5hJwqyVbWvIm5_nNuQNJuIjzQTNqTiELc1JAsRVYByEBhcETKHtnzLVH7q0fy5MEpQy2O5dfhIOXOTssWW4G76oGt1giQ4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81" y="473528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2149" y="2991394"/>
            <a:ext cx="4598126" cy="90133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Emiliano Salas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25" y="1463039"/>
            <a:ext cx="5233086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2149" y="2991394"/>
            <a:ext cx="4598126" cy="90133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Emiliano Salas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25" y="1463039"/>
            <a:ext cx="5233086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3863" y="3017520"/>
            <a:ext cx="4598126" cy="90133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Tomas Valencia</a:t>
            </a:r>
            <a:endParaRPr lang="es-CO" dirty="0"/>
          </a:p>
        </p:txBody>
      </p:sp>
      <p:pic>
        <p:nvPicPr>
          <p:cNvPr id="32770" name="Picture 2" descr="https://lh4.googleusercontent.com/ZD2yc0oMlLhT5QCia8MgIw4kJ5Q7BJRQqssbujRF_CHdlkBk6LMYwLjdM6G1k8VnjrTyewIpL9adHA1ZwmqP4Vg6veT2b7_nVzrzTIjgxDJiUSaYtFSPvZ329KSG8BvaCckF89j_V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52" y="1018132"/>
            <a:ext cx="41529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8902" y="3095896"/>
            <a:ext cx="4467498" cy="1018903"/>
          </a:xfrm>
        </p:spPr>
        <p:txBody>
          <a:bodyPr/>
          <a:lstStyle/>
          <a:p>
            <a:r>
              <a:rPr lang="es-CO" dirty="0" err="1" smtClean="0"/>
              <a:t>Stevan</a:t>
            </a:r>
            <a:r>
              <a:rPr lang="es-CO" dirty="0" smtClean="0"/>
              <a:t> </a:t>
            </a:r>
            <a:r>
              <a:rPr lang="es-CO" dirty="0" err="1" smtClean="0"/>
              <a:t>Vásco</a:t>
            </a:r>
            <a:endParaRPr lang="es-CO" dirty="0"/>
          </a:p>
        </p:txBody>
      </p:sp>
      <p:pic>
        <p:nvPicPr>
          <p:cNvPr id="16386" name="Picture 2" descr="https://lh3.googleusercontent.com/SpC1jJYWPo9dUlmIttQtLwjcXEVsbCAP2q-Vos0D7XncudI_VMRVUCdKagwc9gnlDjLHahVbPm_KZ-GMGUP8MTw3EFEFo__JQR5Z6X0aS8mvNJ9pcrHo0okkkGpJpgM2-Gp3ThaSNMJz6kJyPp7Z-Wd2R23iQq8xpXPiP5NzI8_Joz6_T3jVJ0v2HSNGyVtd193PxT66Thoeiw15Z0UOtDGsdHS6xBzASem1x0BaxOuyYiBwlzkZA6qDxNtTU4o211erjW7a-idfH5EgvdEVGQ9q956H-H0p8rigy6pu4k-t4-NX7nyHFQDfeFqm4gQlRlVfRzZUSBTHc7DPfPdhlqk6_O6MgTCwMDbmR7hO64JHP38vSRv1X_6huQawc5twDFEfNqU0yA8G3DmxK6-8STIl8FwLNS08grxXnk286s0cZ2gFJ1kpJyuM6WM5b7v-9lFGiu92vF6TH9sAwKdM_Lv9A5Ms2415b5W9G7EwNILbOx5QMkh5fwB4UcG7Qgsvik89E-MnV5jOXqUuUI7gmsox3Ij2gtctPxw_6D50LZXiIO9IPXqBSkiSkEsRDJRMbJx_yPoWe-ZrlVOKblb0jnjzmStl0AsOEcjUlcnqVtI9XDeLcl67Sj1afBbMCdrItaqcHdiPJQmX9ZTzgqSsK7NQf6qZh_SA1YQt0g2vuBLM0O54pf3DoFfaoXnNIhw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8" y="447403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28262" y="1110344"/>
            <a:ext cx="3971109" cy="1136468"/>
          </a:xfrm>
        </p:spPr>
        <p:txBody>
          <a:bodyPr/>
          <a:lstStyle/>
          <a:p>
            <a:r>
              <a:rPr lang="es-CO" dirty="0" smtClean="0"/>
              <a:t>Ana Lucía </a:t>
            </a:r>
            <a:endParaRPr lang="es-CO" dirty="0"/>
          </a:p>
        </p:txBody>
      </p:sp>
      <p:pic>
        <p:nvPicPr>
          <p:cNvPr id="3076" name="Picture 4" descr="https://lh3.googleusercontent.com/jG6yVoOZt9wMPjXMD14h7ijWWEUUDI-_oBICcTf1U-g3h8pCD9A80uD33HPnH2-XLRYMGw7HbSG9J8SbIdYjyixV_FUvLQ6x0Z1c8LlvFBEr8hF-azt7rhCZfa8sZxe6wI0xMh2hXNa_QW69kuoRmb72qGMuZ8lgVv27JoGqNAihHPlqgRDRpsuhhNCVwXm-tUu9s78iMHBSYW5WVDGrK6-aaKIv43v6gu42q8Rtp7bLxNpPhSqZ28LI7U4PtS8WaHe0md97kixgY7phwoaDs2T1Pg31qPL3A31nhl10DV_f_a2HhTdXkAXTaVTySusOJn6Ah-MM_d0ze1wjiYcDCVV8Xw6hGs4UjTZ5L9iRzJNDf6LVKlyf6-1041JuqJtVxRpi-jqIIZkjoC9uBQnJzvaV3BcqiW8uPC45gwCnr4XGNgzqXly6SBBBfDyX9yiMdN8bb22fyheSQ-6B985vqQNCyAKnrfom5J3RgdyyI25rAhOCmr5f2cU-YwW2qI3o8stLcOzTKyklXmMz5O57AVRq3Y59aBR6XZrRrATI5Tzvji2buUy1BwiV6Wmj2To-e87iC_ZY8JdJzjTf_PPeRh0StrGav1-NGKPuGpevGm0Ug0ZY4aRYfXp12sjGsKLD3rae44rDUcoqkWQMqRi7IV21jfdw7hNz6CVHEgC440xnEWa9hNUg2_M4dGi-ZHI=w469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7" y="565242"/>
            <a:ext cx="44672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7463" y="2576922"/>
            <a:ext cx="4689565" cy="16815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Emiliana Velásquez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34" y="441144"/>
            <a:ext cx="33528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4" y="2286001"/>
            <a:ext cx="3409406" cy="1854926"/>
          </a:xfrm>
        </p:spPr>
        <p:txBody>
          <a:bodyPr>
            <a:normAutofit/>
          </a:bodyPr>
          <a:lstStyle/>
          <a:p>
            <a:r>
              <a:rPr lang="es-CO" dirty="0" smtClean="0"/>
              <a:t>Arturo Villamizar  </a:t>
            </a:r>
            <a:endParaRPr lang="es-CO" dirty="0"/>
          </a:p>
        </p:txBody>
      </p:sp>
      <p:pic>
        <p:nvPicPr>
          <p:cNvPr id="1026" name="Picture 2" descr="https://lh3.googleusercontent.com/XMBR0AczYl-pSFxL_5iVKx6iVrsqm9qA06LFS2zN0A4nq4XDKuaXPQfmLSUb1S_Yz1I3isXU5-bL53VvUUbc5rHJVGgrsIqydYXwu-tAtB_AFdq3LvFfXm9bRjsqZl43Q52lGJ6zmqpoqCuRSk9rUqGuSRZSnK42DxfRJd4R1nHd6VZFk2I4VwUarQ_OTDCcZjVGjz0flx4v_-s-cf7NjEGMIbsbjqri8hkRtNVrqaSUi2VZZg-to5HejTldp-m9IoIHylMtOLOrEnY7rnykge3bBY4NTwwg4buCpBPVbxv6N44047ajylVhAnqtwijj1mCdrsdMLBYupRBucwUL_23pXx94Azs2CrzFFT5eNNGqO3uhp2crfK64zFS_Ov9yn8X6CGxl2FyIEJXPKl_a2N7aES6jr0LUma3RNre6uEyrFVpKvJYJfOdyAkS6DVjb_j2-3EivQuEPBjObioFSFvhBOBrikyltDeLM8U1bD5irIbUTA78y-DDX1YK3I7Sm0Qdi_eAY_HeVOZ2_axbPz-J38oKNaxDKQW2zt36ovTEWhraLQcZdAbtayvWDjFvrWHlEokwY71jy0owQZwTlU-RVcSp0bgQdTJxpEJUiNX0WWP276l1oq19aJEzdyZZaKV0SDXFWV-j7P7_Ufm5sN0Ysp6v074_70OjOxAuvx19WmMM27KVo1J1a1QHfJvo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80" y="456159"/>
            <a:ext cx="3319146" cy="58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217" y="2063295"/>
            <a:ext cx="5445035" cy="2965904"/>
          </a:xfrm>
        </p:spPr>
        <p:txBody>
          <a:bodyPr>
            <a:normAutofit/>
          </a:bodyPr>
          <a:lstStyle/>
          <a:p>
            <a:r>
              <a:rPr lang="es-CO" dirty="0" smtClean="0"/>
              <a:t>BIENVENIDA 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>M</a:t>
            </a:r>
            <a:r>
              <a:rPr lang="es-CO" dirty="0" smtClean="0"/>
              <a:t>aestra en formación </a:t>
            </a:r>
            <a:br>
              <a:rPr lang="es-CO" dirty="0" smtClean="0"/>
            </a:br>
            <a:r>
              <a:rPr lang="es-CO" dirty="0" smtClean="0"/>
              <a:t>Sara Marín 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6" y="128016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7371" y="3487783"/>
            <a:ext cx="4219303" cy="88827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Cristopher</a:t>
            </a:r>
            <a:r>
              <a:rPr lang="es-CO" dirty="0"/>
              <a:t> </a:t>
            </a:r>
            <a:r>
              <a:rPr lang="es-CO" dirty="0" smtClean="0"/>
              <a:t>Amaya </a:t>
            </a:r>
            <a:endParaRPr lang="es-CO" dirty="0"/>
          </a:p>
        </p:txBody>
      </p:sp>
      <p:pic>
        <p:nvPicPr>
          <p:cNvPr id="17410" name="Picture 2" descr="https://lh3.googleusercontent.com/jRXKxWJavu8gnVJM4wp9BBF47rnQE5mBWpsVEXTo2TERPFmdj4TA8DxFjVRT5SqgB9CO_d_ZZhKY7IDXXL6swrpQuznTIFeOePvPMlaFx-WOOxIL2Hao2Xo5ABpCIClvhm9HBRiTRpkmo-AVT0DpfsHnvQQa-t8ok84g8nOv8E8obpc36uiy_juPVCoDfGeEqnZrAt1pAfMWPC-FsNbZTTIJR1gsETfwV6orO0SbVZ_HE07g4r1WdQE6MPAuNtHXMSZFOFfhjLUt6TulEgWjmtrWNpcwmCxslGUvywY2U3nSDkSwRmUGdCrg-ADNeIW1-CFZmZG4QVOlOyg3wqiBb9egJHAU4RqYw_APZ4-4gYdVFFVS-UER89bzSM20jJrw6Ij1vkkCODTU4JtQ3-Ndvr21zKG6BIqGkVhswfJUBw-nsVOru-j65cq8SfwOSn5JmNihCWeU5lMdghMAT1eWREtImr7VDx32m8pytGeWQ_tIAHEGgUclpWtY64T3Q50ntBxdma9fHWQPllM9gG1oDiys4X54iR2OEw4KsfVurb0xAq4fd5rESL2Axr2emXW2ncOAQ5UGE7emEF-nq3S7q4B7_IUkTLGOVyQ21ISYPTuytMKO5klOLA8Ds38ffEaLZV82ZP6E149XgcUroUNnD-sRIdf_RstXMUPr0bjb5I2FFpzWGiEwtZnVN71zA9A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27" y="969918"/>
            <a:ext cx="3088101" cy="5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1967" y="2390503"/>
            <a:ext cx="4428308" cy="105809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Emiliana Ángel</a:t>
            </a:r>
            <a:endParaRPr lang="es-CO" dirty="0"/>
          </a:p>
        </p:txBody>
      </p:sp>
      <p:pic>
        <p:nvPicPr>
          <p:cNvPr id="29698" name="Picture 2" descr="https://lh3.googleusercontent.com/zWSsvwY_0t1emTka3rj8bfF2_bVzXUvQ3yeGnYFB1WAvP_lxGs9aNxN2C5fPDgzVdTxw12rXTtoA9rtokf7U6TgZ9Jjso3NZBMboOeyeJQs1FPNaMbC771Kr_zF1eWkimHIrNbTs0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5" y="2000932"/>
            <a:ext cx="5690145" cy="31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48994" y="3213463"/>
            <a:ext cx="4402184" cy="1449977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Geraldine Castaño</a:t>
            </a:r>
            <a:endParaRPr lang="es-CO" dirty="0"/>
          </a:p>
        </p:txBody>
      </p:sp>
      <p:pic>
        <p:nvPicPr>
          <p:cNvPr id="28674" name="Picture 2" descr="https://lh5.googleusercontent.com/uEcJgpjvhAzaDnNfeGg1jd3SmnnrxARROI03yk7e6fgTl-SdA2iQgoiZ2BC5FhfL-zbXVyO4mDzenG5AU-MEIYuV_bnAXNKBKkAsgcrpgP6BSFnzmAJmfZNN8jcxw-DqRP98PMJbM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1408611"/>
            <a:ext cx="5593805" cy="41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44047" y="2050869"/>
            <a:ext cx="4545874" cy="1985553"/>
          </a:xfrm>
        </p:spPr>
        <p:txBody>
          <a:bodyPr>
            <a:normAutofit/>
          </a:bodyPr>
          <a:lstStyle/>
          <a:p>
            <a:r>
              <a:rPr lang="es-CO" dirty="0" smtClean="0"/>
              <a:t>Anthony Corrales</a:t>
            </a:r>
            <a:endParaRPr lang="es-CO" dirty="0"/>
          </a:p>
        </p:txBody>
      </p:sp>
      <p:pic>
        <p:nvPicPr>
          <p:cNvPr id="12290" name="Picture 2" descr="https://lh3.googleusercontent.com/ecjT_nvgeWeK7wEkx5iR5nVP_7yBGE_KF4Cdo_qXgq-0AYNIBk7UfBxiF04AXzv7qRtuyF57YMujTCnXJfjT7SupeRZwxajZsAitfLKQN-eDRnrzSKuIuibXOI1ts9MUFTVKj0DFyIKG-NbvUS0PtbqvDSjrwgAZDYYSbNOIvp257g8x0fandylPZfxAjMS6yf9n3Yr-IRXzZ-V3vImbnDh2we1hh3iPS3IN7GGSWqSaxeNXxXMtfiJ5Ir44FGYr91JlVSTUjdldDy8TxZTxwYQ67z_8wbL8u9iEtGkie_uNgXUgz6CUaraUvpfJWwuw6nzqwscvHpXjxLvfi7Z_YbVU5gwqeHzDU5v_P8VWYTHSSiKhJ25CEd-V9NAAT4MXpOWJ4zf0F2AKK84EqOvipksdhUaExvjygYy6etg2O-jKQCplY06s0zwvYAWgLHWThkfzkZWgcuKRGM1gI9zbhW9o7rB_XVfP-czRGbSg7lCI1fh7lF5xyfkb0rX9LNq-vVN5MRU1ZRA3tJrZ4k5FhRLeprZu_aUdAkhxTW-pqJyTtMySfNruUIO1iqw2rJL-Z6ANXI7jIbn9Nee2BP4KCWsI-lS3gwygLJZ8yOEyi7rpNHd814_XXJnlMp0xLWgZzXlvVSr-1rX3iK5M4xIy0sJlbs0ktpMkzzELI5vmVTxtFd_hZV-09jggYS01gMk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89" y="395151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2411" y="2625635"/>
            <a:ext cx="4532811" cy="1658982"/>
          </a:xfrm>
        </p:spPr>
        <p:txBody>
          <a:bodyPr>
            <a:normAutofit fontScale="90000"/>
          </a:bodyPr>
          <a:lstStyle/>
          <a:p>
            <a:r>
              <a:rPr lang="es-CO" dirty="0" err="1" smtClean="0"/>
              <a:t>Maríangel</a:t>
            </a:r>
            <a:r>
              <a:rPr lang="es-CO" dirty="0" smtClean="0"/>
              <a:t> </a:t>
            </a:r>
            <a:r>
              <a:rPr lang="es-CO" smtClean="0"/>
              <a:t>Flórez  </a:t>
            </a:r>
            <a:endParaRPr lang="es-CO" dirty="0"/>
          </a:p>
        </p:txBody>
      </p:sp>
      <p:pic>
        <p:nvPicPr>
          <p:cNvPr id="27650" name="Picture 2" descr="https://lh3.googleusercontent.com/U36uBvWJupcuymQEKiiaydkqoOxLDCGgK4kw7sS9CWRb0jpNEPjSSniClueAd7F__vsENavfNtiUO7TCRINDv_oG-EWLg3cfskM1X6HOa1p4MqEMHE-6clLfijregNvkrwEAbHTla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38" y="887503"/>
            <a:ext cx="41529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4" y="2625634"/>
            <a:ext cx="4441373" cy="124097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Diego Galeano</a:t>
            </a:r>
            <a:endParaRPr lang="es-CO" dirty="0"/>
          </a:p>
        </p:txBody>
      </p:sp>
      <p:pic>
        <p:nvPicPr>
          <p:cNvPr id="1030" name="Picture 6" descr="https://lh3.googleusercontent.com/Tqjg5sHgwfZ6UzQGFlDA8KjrMFrqPmUXedP97c_Tu04EIxDuU6jFYResLN71Xlu-P5MOISjrXRaE89f4aAxf1VLQfQran7ablnQJIdukNZZpuf7D77JLKuHViykQuHH38Ya5O-Ztt2JkT2J8oQriT5DZtbPvId-XxWceM3SYstlVBW3o5APAx4DpAfZQum-AGySdV_G0FuqEu6zLSNbLrdifMrry91OGZLPIr-laF6aiC4ZytX8nJFd2wXGFMORsP8yLitalPUrqGvt1q17owh7J5h1heKWUxkyBH3fVAJ5_wGOvLtFOc_pfxz1sKWqvUBuBo6TpxADuKDendrvdhZEEEj-aA3-1mxbaGMvUOuwK7rTr7rsXwsbwayyvQQ-VHPGkIQ2cF2UR55pQSD_1IqbWixzJ4Krma9znhKuBPbTzJsrP7T3Y8Vk1AZlZNQEMc26bkpVJFchdfm4RcsmiftweGVQqdRrDWPt6GSFNkNuO1wOQwzh9fq18MsWAWW_iPbyC0IcayzTxhx42dimMKqpyRj5E9YHNCeMqpbdkPKTsGeAnXEHQ8CAfO8_NTi5sbUmGPAI3dpz-ft2jg8bPfcHIWHd_zFWQfdnbpUpKurYIPFdGXQ6BSBKLdeKIFZshN-5-b2hJfiVE1bUM4_kuMUZkkkA2MDLR0Zpd4kwIfm2IDmUYg0csIG_Iepe0x5I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6" y="382089"/>
            <a:ext cx="33528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30983" y="2847703"/>
            <a:ext cx="5355773" cy="1058091"/>
          </a:xfrm>
        </p:spPr>
        <p:txBody>
          <a:bodyPr/>
          <a:lstStyle/>
          <a:p>
            <a:r>
              <a:rPr lang="es-CO" dirty="0" smtClean="0"/>
              <a:t>Matías Giraldo</a:t>
            </a:r>
            <a:endParaRPr lang="es-CO" dirty="0"/>
          </a:p>
        </p:txBody>
      </p:sp>
      <p:pic>
        <p:nvPicPr>
          <p:cNvPr id="20482" name="Picture 2" descr="https://lh3.googleusercontent.com/SfPzQ5YIPfr_8L0OzgIFINxHUD4DZFdcjJppeE9GN7XS5aHp7ZDdzPHiPYGUD-7GjJvqD5nS95_67K2ZXv_6FWNAf6N66vSgvqiJsht84lqkbXYvFQGDlAT2ypOu74hxaSKm6ef8H9LrpAK-jUbY6ztqVV1cj6eUjWLP2GDCjiOVpJDlLb_mrRUHJzsFeu8-TIKVfmBUHElTbFPDsJPvKPZPWql0lVEkVr8i-jQXoyC9Usgu2C-yUpu8D9aJvTFnIupX-bd3lP8Nwi9klS5j-vfZQujVcR51vGWrvC3V1dDSfLTlQKKwTtFILOaUsW_A6BMTlAc-PprXi4b-5a3wwbKnDPVqsE8hBihEYegSwG3OsUor3sDMnXLecSyzmX8eRmvMmcHezL-icgXFkmoon1-bkwxgM99FEuplx7u0Fmd97huddRIZuC31DOWBrJosf45IcszHFXwfpHx_ugTVcLAW4Qmjx3IBfHKZyOcW07pzdxWb6AWAovjvD3IfMAO4Uf4K2Foiq0Gjfmaq4cVs1muX7FuElGmebcv4m36u3hqvxiDWjzcJxNdKknsgZ5NR3W5_tkEACHh0ARgZ3BYYZnew1mLwtIs4ofHqToeVHL69Mjj1gcTCnGIafMkOZD5wnXiTc6TY87Yfu98JUZBGlIS0ws2V0g3heyltF96Glo2VPfDYxnlQapPuEmd3S8g=w352-h625-no?authus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24" y="772478"/>
            <a:ext cx="3096301" cy="5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60</Words>
  <Application>Microsoft Office PowerPoint</Application>
  <PresentationFormat>Panorámica</PresentationFormat>
  <Paragraphs>29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Primero 2020 </vt:lpstr>
      <vt:lpstr>Ximena Acevedo </vt:lpstr>
      <vt:lpstr>Cristopher Amaya </vt:lpstr>
      <vt:lpstr>Emiliana Ángel</vt:lpstr>
      <vt:lpstr>Geraldine Castaño</vt:lpstr>
      <vt:lpstr>Anthony Corrales</vt:lpstr>
      <vt:lpstr>Maríangel Flórez  </vt:lpstr>
      <vt:lpstr>Diego Galeano</vt:lpstr>
      <vt:lpstr>Matías Giraldo</vt:lpstr>
      <vt:lpstr>Jerónimo Londoño </vt:lpstr>
      <vt:lpstr>Sofía López </vt:lpstr>
      <vt:lpstr>Marcos Alfonso Mora  </vt:lpstr>
      <vt:lpstr>María Ángel Muñoz  </vt:lpstr>
      <vt:lpstr>Daniel Matías </vt:lpstr>
      <vt:lpstr>Emiliana Osorio </vt:lpstr>
      <vt:lpstr>Maximiliano Peinado </vt:lpstr>
      <vt:lpstr>Ángel David</vt:lpstr>
      <vt:lpstr>Emiliano Rendón  </vt:lpstr>
      <vt:lpstr>Nicolás Rendón </vt:lpstr>
      <vt:lpstr>Dulce María</vt:lpstr>
      <vt:lpstr>Juan José Sáenz  </vt:lpstr>
      <vt:lpstr>Emiliano Salas</vt:lpstr>
      <vt:lpstr>Emiliano Salas</vt:lpstr>
      <vt:lpstr>Tomas Valencia</vt:lpstr>
      <vt:lpstr>Stevan Vásco</vt:lpstr>
      <vt:lpstr>Ana Lucía </vt:lpstr>
      <vt:lpstr>Emiliana Velásquez </vt:lpstr>
      <vt:lpstr>Arturo Villamizar  </vt:lpstr>
      <vt:lpstr>BIENVENIDA   Maestra en formación  Sara Marín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Alfonso</dc:title>
  <dc:creator>PC</dc:creator>
  <cp:lastModifiedBy>PC</cp:lastModifiedBy>
  <cp:revision>21</cp:revision>
  <dcterms:created xsi:type="dcterms:W3CDTF">2020-07-30T01:43:06Z</dcterms:created>
  <dcterms:modified xsi:type="dcterms:W3CDTF">2020-07-30T13:55:47Z</dcterms:modified>
</cp:coreProperties>
</file>