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625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438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37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859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88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13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986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864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837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00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89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475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588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216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872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60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E5576-B567-40E8-A0F7-4384FB6B92E2}" type="datetimeFigureOut">
              <a:rPr lang="es-CO" smtClean="0"/>
              <a:t>27/07/2020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75BFE9-95B3-4CF8-B2E1-A7BB68907A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1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4766" y="587828"/>
            <a:ext cx="8473440" cy="1014957"/>
          </a:xfrm>
        </p:spPr>
        <p:txBody>
          <a:bodyPr/>
          <a:lstStyle/>
          <a:p>
            <a:r>
              <a:rPr lang="es-ES" dirty="0" smtClean="0"/>
              <a:t>Lluvia la llama llorona 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11486" y="4223098"/>
            <a:ext cx="4571999" cy="1385790"/>
          </a:xfrm>
        </p:spPr>
        <p:txBody>
          <a:bodyPr/>
          <a:lstStyle/>
          <a:p>
            <a:r>
              <a:rPr lang="es-ES" dirty="0" smtClean="0"/>
              <a:t>Aprendamos todos a leer primero </a:t>
            </a:r>
          </a:p>
          <a:p>
            <a:r>
              <a:rPr lang="es-ES" dirty="0" smtClean="0"/>
              <a:t>Programa PTA </a:t>
            </a:r>
          </a:p>
          <a:p>
            <a:r>
              <a:rPr lang="es-ES" dirty="0" smtClean="0"/>
              <a:t>Ministerio de educación nacional </a:t>
            </a:r>
            <a:endParaRPr lang="es-CO" dirty="0"/>
          </a:p>
        </p:txBody>
      </p:sp>
      <p:pic>
        <p:nvPicPr>
          <p:cNvPr id="1026" name="Picture 2" descr="dibujos de llamas - Buscar con Google | Dibujos, Patrones de búh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3" y="1720351"/>
            <a:ext cx="4089854" cy="500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2517" y="2303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02234" cy="1325563"/>
          </a:xfrm>
        </p:spPr>
        <p:txBody>
          <a:bodyPr/>
          <a:lstStyle/>
          <a:p>
            <a:r>
              <a:rPr lang="es-ES" dirty="0" smtClean="0"/>
              <a:t>Lluvia la llama llorona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0506" y="1185544"/>
            <a:ext cx="3132909" cy="157371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Lluvia es una llama.</a:t>
            </a:r>
          </a:p>
          <a:p>
            <a:pPr marL="0" indent="0">
              <a:buNone/>
            </a:pPr>
            <a:r>
              <a:rPr lang="es-ES" dirty="0" smtClean="0"/>
              <a:t>Su verdadero nombre es Flavia, pero todos le dicen lluvia porque es muy llorona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AutoShape 2" descr="http://cdn3.upsocl.com/wp-content/uploads/imverde/2015/04/llama-colado-machu-pichu-730x48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6" name="Picture 8" descr="Kuzco Crying GIF - Kuzco Crying EmperorsNewGroove - Descubre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63" y="3634466"/>
            <a:ext cx="6740428" cy="29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4160" y="1027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7571" y="911225"/>
            <a:ext cx="10515600" cy="167522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Lluvia llora por muchas razones.</a:t>
            </a:r>
          </a:p>
          <a:p>
            <a:pPr marL="0" indent="0">
              <a:buNone/>
            </a:pPr>
            <a:r>
              <a:rPr lang="es-ES" dirty="0" smtClean="0"/>
              <a:t>Llora cuando hace frío, porque le da pesar que los animales se refríen o no tengan una casa donde dormir</a:t>
            </a:r>
          </a:p>
        </p:txBody>
      </p:sp>
      <p:sp>
        <p:nvSpPr>
          <p:cNvPr id="4" name="AutoShape 2" descr="&quot;Justo antes de guardar mi cámara vi que este orangután tomaba una hoja de taro y se la colocaba sobre la cabeza para protegerse de la lluvia&quot; escribe Andrew Suryono fotógrafo de Your Shot. En el Día Mundial del Orangután. National Geographic Animales Hermosos, Animales Y Mascotas, Fotografía De Vida Silvestre, Concurso De Fotografia, Pongo Pygmaeus, Foto Del Mundo, Fotografia Naturaleza, Fotos Espectaculares, Fotografias Espectacula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8" name="Picture 6" descr="&quot;Justo antes de guardar mi cámara vi que este orangután tomaba una hoja de taro y se la colocaba sobre la cabeza para protegerse de la lluvia&quot; escribe Andrew Suryono fotógrafo de Your Shot. En el Día Mundial del Orangután. National Geographic Animales Hermosos, Animales Y Mascotas, Fotografía De Vida Silvestre, Concurso De Fotografia, Pongo Pygmaeus, Foto Del Mundo, Fotografia Naturaleza, Fotos Espectaculares, Fotografias Espectacula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2222068"/>
            <a:ext cx="6400800" cy="4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4766" y="2941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2886" y="440960"/>
            <a:ext cx="10515600" cy="11265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Llora cuando hace calor, porque piensa en los animales que tienen sed y no tienen agua para beber.</a:t>
            </a:r>
            <a:endParaRPr lang="es-CO" dirty="0"/>
          </a:p>
        </p:txBody>
      </p:sp>
      <p:sp>
        <p:nvSpPr>
          <p:cNvPr id="5" name="AutoShape 4" descr="Qué animales soportan mejor el calor?"/>
          <p:cNvSpPr>
            <a:spLocks noChangeAspect="1" noChangeArrowheads="1"/>
          </p:cNvSpPr>
          <p:nvPr/>
        </p:nvSpPr>
        <p:spPr bwMode="auto">
          <a:xfrm>
            <a:off x="1187541" y="145432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4" name="Picture 8" descr="Qué animales soportan mejor el calo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5" y="1293221"/>
            <a:ext cx="8086089" cy="45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43060" y="3092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9011" y="623842"/>
            <a:ext cx="10515600" cy="1061267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Lluvia también llora cuando es de noche. Ella piensa en los bebés llama que no tienen mamá.</a:t>
            </a:r>
            <a:endParaRPr lang="es-CO" dirty="0"/>
          </a:p>
        </p:txBody>
      </p:sp>
      <p:pic>
        <p:nvPicPr>
          <p:cNvPr id="5122" name="Picture 2" descr="Una noche salvaje - Q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1" y="1382197"/>
            <a:ext cx="7784041" cy="43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03456" y="4090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1080" y="715282"/>
            <a:ext cx="10515600" cy="176666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Lluvia llora en el día porque recuerda a otras llamas que no tienen amigos. </a:t>
            </a:r>
          </a:p>
          <a:p>
            <a:pPr marL="0" indent="0">
              <a:buNone/>
            </a:pPr>
            <a:r>
              <a:rPr lang="es-ES" dirty="0" smtClean="0"/>
              <a:t>¡Lluvia siempre encuentra un motivo para llorar a mares!</a:t>
            </a:r>
            <a:endParaRPr lang="es-CO" dirty="0"/>
          </a:p>
        </p:txBody>
      </p:sp>
      <p:pic>
        <p:nvPicPr>
          <p:cNvPr id="6146" name="Picture 2" descr="Animales nocturnos - Información y ejempl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06" y="1854926"/>
            <a:ext cx="5956662" cy="39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13424" y="3544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023" y="731520"/>
            <a:ext cx="10517777" cy="284770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Un día llegó al parque natural un joven llama muy apuesto. Lluvia estaba encantada con Llorente. ¡Era muy guapo! Lluvia se puso a llorar.</a:t>
            </a:r>
          </a:p>
          <a:p>
            <a:pPr marL="0" indent="0">
              <a:buNone/>
            </a:pPr>
            <a:r>
              <a:rPr lang="es-ES" dirty="0" smtClean="0"/>
              <a:t>Lluvia se puso a pensar que a alguien tan apuesto como Llorente no le iba a gustar una llama llorona.</a:t>
            </a:r>
          </a:p>
          <a:p>
            <a:pPr marL="0" indent="0">
              <a:buNone/>
            </a:pPr>
            <a:r>
              <a:rPr lang="es-ES" dirty="0" smtClean="0"/>
              <a:t>Su amiga llamarada le dijo que debía dejar de llorar y más bien dedicarse a conquistar a Llorente.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7170" name="Picture 2" descr="Espolon: INTENTO DE VIOLACION , MACHO ENAMOR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94" y="2760481"/>
            <a:ext cx="3253831" cy="37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1543" y="3579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137" y="365759"/>
            <a:ext cx="4702629" cy="2050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Ahora lluvia y Llorente caminan juntos por el parque. Pero lluvia no dejó de llorar. Ahora llora de risa, porque Llorente es muy gracioso y cuenta cuentos muy divertidos.</a:t>
            </a:r>
          </a:p>
          <a:p>
            <a:pPr marL="0" indent="0">
              <a:buNone/>
            </a:pPr>
            <a:r>
              <a:rPr lang="es-ES" dirty="0" smtClean="0"/>
              <a:t>Así Flavia será por siempre lluvia, la llama llorona.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8194" name="Picture 2" descr="ALPACA | Características, hábitat, alimentación y reproduc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13" y="2037803"/>
            <a:ext cx="5308962" cy="37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631578" y="6139543"/>
            <a:ext cx="4929051" cy="47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S" dirty="0" smtClean="0"/>
              <a:t>Lectura en voz alta: Diana Milena Villa Muñoz </a:t>
            </a:r>
          </a:p>
          <a:p>
            <a:pPr marL="0" indent="0">
              <a:buFont typeface="Wingdings 3" charset="2"/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CO" dirty="0"/>
          </a:p>
        </p:txBody>
      </p:sp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5851" y="3616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253</Words>
  <Application>Microsoft Office PowerPoint</Application>
  <PresentationFormat>Panorámica</PresentationFormat>
  <Paragraphs>27</Paragraphs>
  <Slides>8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Lluvia la llama llorona </vt:lpstr>
      <vt:lpstr>Lluvia la llama llorona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Lluvia la llama llorona</dc:title>
  <dc:creator>PC</dc:creator>
  <cp:lastModifiedBy>PC</cp:lastModifiedBy>
  <cp:revision>14</cp:revision>
  <dcterms:created xsi:type="dcterms:W3CDTF">2020-07-27T13:16:15Z</dcterms:created>
  <dcterms:modified xsi:type="dcterms:W3CDTF">2020-07-27T14:47:12Z</dcterms:modified>
</cp:coreProperties>
</file>