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468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30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52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12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34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37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8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52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17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87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46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443C-F8C5-4DB7-ACDD-5D28AF08FE4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C7C3-A800-4BEC-907F-26EC04427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3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VAMOS A SUMAR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SUMAR ES AGREGAR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163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SUMA </a:t>
            </a:r>
            <a:endParaRPr lang="es-CO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64072"/>
              </p:ext>
            </p:extLst>
          </p:nvPr>
        </p:nvGraphicFramePr>
        <p:xfrm>
          <a:off x="838200" y="2207622"/>
          <a:ext cx="3577046" cy="189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46">
                  <a:extLst>
                    <a:ext uri="{9D8B030D-6E8A-4147-A177-3AD203B41FA5}">
                      <a16:colId xmlns:a16="http://schemas.microsoft.com/office/drawing/2014/main" val="400234173"/>
                    </a:ext>
                  </a:extLst>
                </a:gridCol>
              </a:tblGrid>
              <a:tr h="189411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02452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57" y="2435542"/>
            <a:ext cx="3171825" cy="143827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31510"/>
              </p:ext>
            </p:extLst>
          </p:nvPr>
        </p:nvGraphicFramePr>
        <p:xfrm>
          <a:off x="5227322" y="2186727"/>
          <a:ext cx="2597328" cy="189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28">
                  <a:extLst>
                    <a:ext uri="{9D8B030D-6E8A-4147-A177-3AD203B41FA5}">
                      <a16:colId xmlns:a16="http://schemas.microsoft.com/office/drawing/2014/main" val="2121326330"/>
                    </a:ext>
                  </a:extLst>
                </a:gridCol>
              </a:tblGrid>
              <a:tr h="189411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1288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48" y="2435542"/>
            <a:ext cx="2110876" cy="1448793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79892"/>
              </p:ext>
            </p:extLst>
          </p:nvPr>
        </p:nvGraphicFramePr>
        <p:xfrm>
          <a:off x="8856616" y="2207622"/>
          <a:ext cx="2335350" cy="167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75">
                  <a:extLst>
                    <a:ext uri="{9D8B030D-6E8A-4147-A177-3AD203B41FA5}">
                      <a16:colId xmlns:a16="http://schemas.microsoft.com/office/drawing/2014/main" val="2406003961"/>
                    </a:ext>
                  </a:extLst>
                </a:gridCol>
                <a:gridCol w="1167675">
                  <a:extLst>
                    <a:ext uri="{9D8B030D-6E8A-4147-A177-3AD203B41FA5}">
                      <a16:colId xmlns:a16="http://schemas.microsoft.com/office/drawing/2014/main" val="4168527458"/>
                    </a:ext>
                  </a:extLst>
                </a:gridCol>
              </a:tblGrid>
              <a:tr h="55890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712810"/>
                  </a:ext>
                </a:extLst>
              </a:tr>
              <a:tr h="55890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5053"/>
                  </a:ext>
                </a:extLst>
              </a:tr>
              <a:tr h="55890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965704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77493"/>
              </p:ext>
            </p:extLst>
          </p:nvPr>
        </p:nvGraphicFramePr>
        <p:xfrm>
          <a:off x="838200" y="4618669"/>
          <a:ext cx="3577046" cy="1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46">
                  <a:extLst>
                    <a:ext uri="{9D8B030D-6E8A-4147-A177-3AD203B41FA5}">
                      <a16:colId xmlns:a16="http://schemas.microsoft.com/office/drawing/2014/main" val="3086633081"/>
                    </a:ext>
                  </a:extLst>
                </a:gridCol>
              </a:tblGrid>
              <a:tr h="182131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67733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97366"/>
              </p:ext>
            </p:extLst>
          </p:nvPr>
        </p:nvGraphicFramePr>
        <p:xfrm>
          <a:off x="5227321" y="4618670"/>
          <a:ext cx="2597329" cy="182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29">
                  <a:extLst>
                    <a:ext uri="{9D8B030D-6E8A-4147-A177-3AD203B41FA5}">
                      <a16:colId xmlns:a16="http://schemas.microsoft.com/office/drawing/2014/main" val="3979059463"/>
                    </a:ext>
                  </a:extLst>
                </a:gridCol>
              </a:tblGrid>
              <a:tr h="18213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41997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01" y="2766289"/>
            <a:ext cx="734989" cy="7349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443" y="5163536"/>
            <a:ext cx="737680" cy="7315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650" y="2882654"/>
            <a:ext cx="964208" cy="5022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650" y="5027070"/>
            <a:ext cx="964208" cy="5022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476" y="4946381"/>
            <a:ext cx="2081948" cy="11658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352" y="4742468"/>
            <a:ext cx="2364877" cy="1573718"/>
          </a:xfrm>
          <a:prstGeom prst="rect">
            <a:avLst/>
          </a:prstGeom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3332"/>
              </p:ext>
            </p:extLst>
          </p:nvPr>
        </p:nvGraphicFramePr>
        <p:xfrm>
          <a:off x="8960852" y="4605182"/>
          <a:ext cx="2231114" cy="171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SUMA </a:t>
            </a:r>
            <a:endParaRPr lang="es-CO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64072"/>
              </p:ext>
            </p:extLst>
          </p:nvPr>
        </p:nvGraphicFramePr>
        <p:xfrm>
          <a:off x="838200" y="2207622"/>
          <a:ext cx="3577046" cy="189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46">
                  <a:extLst>
                    <a:ext uri="{9D8B030D-6E8A-4147-A177-3AD203B41FA5}">
                      <a16:colId xmlns:a16="http://schemas.microsoft.com/office/drawing/2014/main" val="400234173"/>
                    </a:ext>
                  </a:extLst>
                </a:gridCol>
              </a:tblGrid>
              <a:tr h="189411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0245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31510"/>
              </p:ext>
            </p:extLst>
          </p:nvPr>
        </p:nvGraphicFramePr>
        <p:xfrm>
          <a:off x="5227322" y="2186727"/>
          <a:ext cx="2597328" cy="189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28">
                  <a:extLst>
                    <a:ext uri="{9D8B030D-6E8A-4147-A177-3AD203B41FA5}">
                      <a16:colId xmlns:a16="http://schemas.microsoft.com/office/drawing/2014/main" val="2121326330"/>
                    </a:ext>
                  </a:extLst>
                </a:gridCol>
              </a:tblGrid>
              <a:tr h="189411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1288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77493"/>
              </p:ext>
            </p:extLst>
          </p:nvPr>
        </p:nvGraphicFramePr>
        <p:xfrm>
          <a:off x="838200" y="4618669"/>
          <a:ext cx="3577046" cy="1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46">
                  <a:extLst>
                    <a:ext uri="{9D8B030D-6E8A-4147-A177-3AD203B41FA5}">
                      <a16:colId xmlns:a16="http://schemas.microsoft.com/office/drawing/2014/main" val="3086633081"/>
                    </a:ext>
                  </a:extLst>
                </a:gridCol>
              </a:tblGrid>
              <a:tr h="182131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67733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97366"/>
              </p:ext>
            </p:extLst>
          </p:nvPr>
        </p:nvGraphicFramePr>
        <p:xfrm>
          <a:off x="5227321" y="4618670"/>
          <a:ext cx="2597329" cy="182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29">
                  <a:extLst>
                    <a:ext uri="{9D8B030D-6E8A-4147-A177-3AD203B41FA5}">
                      <a16:colId xmlns:a16="http://schemas.microsoft.com/office/drawing/2014/main" val="3979059463"/>
                    </a:ext>
                  </a:extLst>
                </a:gridCol>
              </a:tblGrid>
              <a:tr h="18213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41997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01" y="2766289"/>
            <a:ext cx="734989" cy="7349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43" y="5163536"/>
            <a:ext cx="737680" cy="7315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50" y="2882654"/>
            <a:ext cx="964208" cy="5022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50" y="5027070"/>
            <a:ext cx="964208" cy="502257"/>
          </a:xfrm>
          <a:prstGeom prst="rect">
            <a:avLst/>
          </a:prstGeom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89606"/>
              </p:ext>
            </p:extLst>
          </p:nvPr>
        </p:nvGraphicFramePr>
        <p:xfrm>
          <a:off x="9026434" y="4618668"/>
          <a:ext cx="2165532" cy="169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66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082766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42437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69" y="2397441"/>
            <a:ext cx="3028950" cy="1514475"/>
          </a:xfrm>
          <a:prstGeom prst="rect">
            <a:avLst/>
          </a:prstGeom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11869"/>
              </p:ext>
            </p:extLst>
          </p:nvPr>
        </p:nvGraphicFramePr>
        <p:xfrm>
          <a:off x="9026434" y="2207622"/>
          <a:ext cx="2165532" cy="163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66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082766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728" y="2539459"/>
            <a:ext cx="1536516" cy="12304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7059" y="4902427"/>
            <a:ext cx="2017853" cy="112999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103" y="4765549"/>
            <a:ext cx="2715434" cy="15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SUMA </a:t>
            </a:r>
            <a:endParaRPr lang="es-CO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84360"/>
              </p:ext>
            </p:extLst>
          </p:nvPr>
        </p:nvGraphicFramePr>
        <p:xfrm>
          <a:off x="838200" y="1593669"/>
          <a:ext cx="3577046" cy="250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46">
                  <a:extLst>
                    <a:ext uri="{9D8B030D-6E8A-4147-A177-3AD203B41FA5}">
                      <a16:colId xmlns:a16="http://schemas.microsoft.com/office/drawing/2014/main" val="400234173"/>
                    </a:ext>
                  </a:extLst>
                </a:gridCol>
              </a:tblGrid>
              <a:tr h="250806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0245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05394"/>
              </p:ext>
            </p:extLst>
          </p:nvPr>
        </p:nvGraphicFramePr>
        <p:xfrm>
          <a:off x="5227321" y="1463040"/>
          <a:ext cx="2597329" cy="261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29">
                  <a:extLst>
                    <a:ext uri="{9D8B030D-6E8A-4147-A177-3AD203B41FA5}">
                      <a16:colId xmlns:a16="http://schemas.microsoft.com/office/drawing/2014/main" val="2121326330"/>
                    </a:ext>
                  </a:extLst>
                </a:gridCol>
              </a:tblGrid>
              <a:tr h="261780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1288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77493"/>
              </p:ext>
            </p:extLst>
          </p:nvPr>
        </p:nvGraphicFramePr>
        <p:xfrm>
          <a:off x="838200" y="4618669"/>
          <a:ext cx="3577046" cy="1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46">
                  <a:extLst>
                    <a:ext uri="{9D8B030D-6E8A-4147-A177-3AD203B41FA5}">
                      <a16:colId xmlns:a16="http://schemas.microsoft.com/office/drawing/2014/main" val="3086633081"/>
                    </a:ext>
                  </a:extLst>
                </a:gridCol>
              </a:tblGrid>
              <a:tr h="182131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67733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97366"/>
              </p:ext>
            </p:extLst>
          </p:nvPr>
        </p:nvGraphicFramePr>
        <p:xfrm>
          <a:off x="5227321" y="4618670"/>
          <a:ext cx="2597329" cy="182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29">
                  <a:extLst>
                    <a:ext uri="{9D8B030D-6E8A-4147-A177-3AD203B41FA5}">
                      <a16:colId xmlns:a16="http://schemas.microsoft.com/office/drawing/2014/main" val="3979059463"/>
                    </a:ext>
                  </a:extLst>
                </a:gridCol>
              </a:tblGrid>
              <a:tr h="18213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41997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01" y="2766289"/>
            <a:ext cx="734989" cy="7349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43" y="5163536"/>
            <a:ext cx="737680" cy="7315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50" y="2882654"/>
            <a:ext cx="964208" cy="5022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50" y="5027070"/>
            <a:ext cx="964208" cy="502257"/>
          </a:xfrm>
          <a:prstGeom prst="rect">
            <a:avLst/>
          </a:prstGeom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30403"/>
              </p:ext>
            </p:extLst>
          </p:nvPr>
        </p:nvGraphicFramePr>
        <p:xfrm>
          <a:off x="9003507" y="1462165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652" y="1776160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876" y="1741209"/>
            <a:ext cx="2143125" cy="2143125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36593"/>
              </p:ext>
            </p:extLst>
          </p:nvPr>
        </p:nvGraphicFramePr>
        <p:xfrm>
          <a:off x="9003507" y="4618669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050" y="4823995"/>
            <a:ext cx="2195116" cy="14607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439" y="4798952"/>
            <a:ext cx="2195116" cy="1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SUMA </a:t>
            </a:r>
            <a:endParaRPr lang="es-CO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969" y="1780204"/>
            <a:ext cx="734989" cy="7349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3" y="4356712"/>
            <a:ext cx="737680" cy="731583"/>
          </a:xfrm>
          <a:prstGeom prst="rect">
            <a:avLst/>
          </a:prstGeom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03284"/>
              </p:ext>
            </p:extLst>
          </p:nvPr>
        </p:nvGraphicFramePr>
        <p:xfrm>
          <a:off x="9003506" y="1690687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02317"/>
              </p:ext>
            </p:extLst>
          </p:nvPr>
        </p:nvGraphicFramePr>
        <p:xfrm>
          <a:off x="8969840" y="4252874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2959"/>
              </p:ext>
            </p:extLst>
          </p:nvPr>
        </p:nvGraphicFramePr>
        <p:xfrm>
          <a:off x="4795667" y="4252875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46701"/>
              </p:ext>
            </p:extLst>
          </p:nvPr>
        </p:nvGraphicFramePr>
        <p:xfrm>
          <a:off x="4795667" y="1690687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24951"/>
              </p:ext>
            </p:extLst>
          </p:nvPr>
        </p:nvGraphicFramePr>
        <p:xfrm>
          <a:off x="587828" y="4252876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29497"/>
              </p:ext>
            </p:extLst>
          </p:nvPr>
        </p:nvGraphicFramePr>
        <p:xfrm>
          <a:off x="587828" y="1690688"/>
          <a:ext cx="2231114" cy="164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57">
                  <a:extLst>
                    <a:ext uri="{9D8B030D-6E8A-4147-A177-3AD203B41FA5}">
                      <a16:colId xmlns:a16="http://schemas.microsoft.com/office/drawing/2014/main" val="1394844138"/>
                    </a:ext>
                  </a:extLst>
                </a:gridCol>
                <a:gridCol w="1115557">
                  <a:extLst>
                    <a:ext uri="{9D8B030D-6E8A-4147-A177-3AD203B41FA5}">
                      <a16:colId xmlns:a16="http://schemas.microsoft.com/office/drawing/2014/main" val="383604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280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66775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68919"/>
                  </a:ext>
                </a:extLst>
              </a:tr>
              <a:tr h="4277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87988"/>
                  </a:ext>
                </a:extLst>
              </a:tr>
            </a:tbl>
          </a:graphicData>
        </a:graphic>
      </p:graphicFrame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24" y="1919176"/>
            <a:ext cx="734989" cy="73498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41" y="2013829"/>
            <a:ext cx="734989" cy="73498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41" y="4344097"/>
            <a:ext cx="734989" cy="73498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24" y="4252875"/>
            <a:ext cx="734989" cy="7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09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VAMOS A SUMAR </vt:lpstr>
      <vt:lpstr>SUMA </vt:lpstr>
      <vt:lpstr>SUMA </vt:lpstr>
      <vt:lpstr>SUMA </vt:lpstr>
      <vt:lpstr>SUMA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SUMAR</dc:title>
  <dc:creator>PC</dc:creator>
  <cp:lastModifiedBy>PC</cp:lastModifiedBy>
  <cp:revision>6</cp:revision>
  <dcterms:created xsi:type="dcterms:W3CDTF">2020-08-26T01:47:24Z</dcterms:created>
  <dcterms:modified xsi:type="dcterms:W3CDTF">2020-08-26T02:22:23Z</dcterms:modified>
</cp:coreProperties>
</file>