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9067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4c9e95740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4c9e95740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625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4c9e9574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4c9e9574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322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4c9e9574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4c9e9574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52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4c9e9574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4c9e9574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283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4c9e9574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4c9e9574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550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4c9e9574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4c9e9574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383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4c9e9574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4c9e95740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226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4c9e9574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4c9e9574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075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4c9e9574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4c9e9574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294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4c9e95740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4c9e95740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797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4c9e9574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4c9e9574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1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4c9e95740_0_1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4c9e95740_0_1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085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4c9e95740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4c9e95740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158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4c9e9574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4c9e9574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750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4c9e9574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4c9e9574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558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4c9e95740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4c9e95740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03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4c9e9574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4c9e9574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945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4c9e9574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4c9e95740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750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4c9e95740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4c9e95740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139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4c9e95740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4c9e95740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74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4c9e95740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4c9e95740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954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4c9e95740_0_1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4c9e95740_0_1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556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4c9e95740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4c9e95740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42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4c9e9574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4c9e9574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58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4c9e95740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4c9e95740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15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4c9e957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4c9e957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519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4c9e9574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4c9e9574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719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4c9e9574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4c9e9574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115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4c9e9574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4c9e9574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62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64600" y="5288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64600" y="3343275"/>
            <a:ext cx="8520600" cy="12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GRADO PRIMERO 2020 - NORMAL SUPERIOR DE MARÍA  </a:t>
            </a:r>
            <a:endParaRPr sz="3000" b="1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775" y="1216650"/>
            <a:ext cx="1179975" cy="17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ctrTitle"/>
          </p:nvPr>
        </p:nvSpPr>
        <p:spPr>
          <a:xfrm>
            <a:off x="311700" y="169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1"/>
          </p:nvPr>
        </p:nvSpPr>
        <p:spPr>
          <a:xfrm>
            <a:off x="364600" y="3583250"/>
            <a:ext cx="85206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AMOR, COMPRENSIÓN, PACIENCIA Y TOLERANCIA. Jerónimo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575" y="824475"/>
            <a:ext cx="1725650" cy="30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5525" y="581950"/>
            <a:ext cx="1862300" cy="330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ctrTitle"/>
          </p:nvPr>
        </p:nvSpPr>
        <p:spPr>
          <a:xfrm>
            <a:off x="311700" y="169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1"/>
          </p:nvPr>
        </p:nvSpPr>
        <p:spPr>
          <a:xfrm>
            <a:off x="364600" y="3517150"/>
            <a:ext cx="8520600" cy="12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 GUSTA VER PELÍCULAS Y DISFRUTAR UNIDOS, NOS REÍMOS Y AMAMOS MUCHO. Sofía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4425" y="877425"/>
            <a:ext cx="2164600" cy="28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>
            <a:off x="311700" y="1243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>
            <a:off x="364600" y="4125375"/>
            <a:ext cx="85206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TODO. GRACIAS A DIOS POR LA FAMILIA. Marcos</a:t>
            </a:r>
            <a:r>
              <a:rPr lang="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802" y="916925"/>
            <a:ext cx="2620775" cy="349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975" y="916925"/>
            <a:ext cx="1965582" cy="349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ctrTitle"/>
          </p:nvPr>
        </p:nvSpPr>
        <p:spPr>
          <a:xfrm>
            <a:off x="311700" y="290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ubTitle" idx="1"/>
          </p:nvPr>
        </p:nvSpPr>
        <p:spPr>
          <a:xfrm>
            <a:off x="364600" y="39978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AMOR, CARIÑO, CUIDADO Y PAZ. María Ángel</a:t>
            </a:r>
            <a:r>
              <a:rPr lang="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650" y="915663"/>
            <a:ext cx="4416226" cy="33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ctrTitle"/>
          </p:nvPr>
        </p:nvSpPr>
        <p:spPr>
          <a:xfrm>
            <a:off x="311700" y="1394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1"/>
          </p:nvPr>
        </p:nvSpPr>
        <p:spPr>
          <a:xfrm>
            <a:off x="364600" y="39978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AMOR Y UNIÓN. Daniel Matías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750" y="827275"/>
            <a:ext cx="4170849" cy="330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ctrTitle"/>
          </p:nvPr>
        </p:nvSpPr>
        <p:spPr>
          <a:xfrm>
            <a:off x="311700" y="290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subTitle" idx="1"/>
          </p:nvPr>
        </p:nvSpPr>
        <p:spPr>
          <a:xfrm>
            <a:off x="364600" y="39978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QUIEN ME CUIDA. Emiliana Osorio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150" y="896413"/>
            <a:ext cx="2510125" cy="335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ctrTitle"/>
          </p:nvPr>
        </p:nvSpPr>
        <p:spPr>
          <a:xfrm>
            <a:off x="311700" y="1999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64600" y="39978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AMOROSA. Maximiliano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525" y="914350"/>
            <a:ext cx="2488800" cy="33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ctrTitle"/>
          </p:nvPr>
        </p:nvSpPr>
        <p:spPr>
          <a:xfrm>
            <a:off x="311700" y="169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subTitle" idx="1"/>
          </p:nvPr>
        </p:nvSpPr>
        <p:spPr>
          <a:xfrm>
            <a:off x="364600" y="3675825"/>
            <a:ext cx="85206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AMOR, FUERZA, FE ESPERANZA Y UNIÓN. Ángel David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9"/>
          <p:cNvPicPr preferRelativeResize="0"/>
          <p:nvPr/>
        </p:nvPicPr>
        <p:blipFill rotWithShape="1">
          <a:blip r:embed="rId3">
            <a:alphaModFix/>
          </a:blip>
          <a:srcRect l="-6250" r="6250"/>
          <a:stretch/>
        </p:blipFill>
        <p:spPr>
          <a:xfrm>
            <a:off x="1786200" y="797050"/>
            <a:ext cx="4113700" cy="30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ctrTitle"/>
          </p:nvPr>
        </p:nvSpPr>
        <p:spPr>
          <a:xfrm>
            <a:off x="311700" y="169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subTitle" idx="1"/>
          </p:nvPr>
        </p:nvSpPr>
        <p:spPr>
          <a:xfrm>
            <a:off x="311700" y="42168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Está en todo momento. Emiliano Rendón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450" y="816525"/>
            <a:ext cx="2748375" cy="36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ctrTitle"/>
          </p:nvPr>
        </p:nvSpPr>
        <p:spPr>
          <a:xfrm>
            <a:off x="364600" y="2604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subTitle" idx="1"/>
          </p:nvPr>
        </p:nvSpPr>
        <p:spPr>
          <a:xfrm>
            <a:off x="364600" y="4019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 MEJOR EQUIPO. Nicolás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650" y="881625"/>
            <a:ext cx="4507000" cy="33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64600" y="332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64600" y="3997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ES LA UNIÓN Y LA ALEGRÍA DE CADA DÍA </a:t>
            </a:r>
            <a:endParaRPr sz="3000" b="1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8150" y="1103375"/>
            <a:ext cx="1650026" cy="293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ctrTitle"/>
          </p:nvPr>
        </p:nvSpPr>
        <p:spPr>
          <a:xfrm>
            <a:off x="311700" y="295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364600" y="3781600"/>
            <a:ext cx="8520600" cy="12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AMOR, EL MOTOR, EL REGALO MÁS GRANDE QUE DIOS NOS DIÓ . Dulce</a:t>
            </a:r>
            <a:r>
              <a:rPr lang="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925" y="1006600"/>
            <a:ext cx="5788000" cy="28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ctrTitle"/>
          </p:nvPr>
        </p:nvSpPr>
        <p:spPr>
          <a:xfrm>
            <a:off x="311700" y="295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subTitle" idx="1"/>
          </p:nvPr>
        </p:nvSpPr>
        <p:spPr>
          <a:xfrm>
            <a:off x="311700" y="4296325"/>
            <a:ext cx="8520600" cy="6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CARIÑOSA, ALEGRE Y DIVERTIDA. Juan José</a:t>
            </a:r>
            <a:r>
              <a:rPr lang="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975" y="1087625"/>
            <a:ext cx="4399311" cy="329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8149" y="1087625"/>
            <a:ext cx="2471794" cy="329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>
            <a:spLocks noGrp="1"/>
          </p:cNvSpPr>
          <p:nvPr>
            <p:ph type="ctrTitle"/>
          </p:nvPr>
        </p:nvSpPr>
        <p:spPr>
          <a:xfrm>
            <a:off x="311700" y="2604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1"/>
          </p:nvPr>
        </p:nvSpPr>
        <p:spPr>
          <a:xfrm>
            <a:off x="364600" y="4019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AMOROSA. Emiliano Salas   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2838" y="915657"/>
            <a:ext cx="4416274" cy="3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>
            <a:spLocks noGrp="1"/>
          </p:cNvSpPr>
          <p:nvPr>
            <p:ph type="ctrTitle"/>
          </p:nvPr>
        </p:nvSpPr>
        <p:spPr>
          <a:xfrm>
            <a:off x="311700" y="290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1"/>
          </p:nvPr>
        </p:nvSpPr>
        <p:spPr>
          <a:xfrm>
            <a:off x="364600" y="4019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AMOR, UNIÓN, ESPERANZA Y FÉ. Tomás</a:t>
            </a:r>
            <a:r>
              <a:rPr lang="e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625" y="1083350"/>
            <a:ext cx="2367800" cy="316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3350" y="1040900"/>
            <a:ext cx="2293650" cy="30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ctrTitle"/>
          </p:nvPr>
        </p:nvSpPr>
        <p:spPr>
          <a:xfrm>
            <a:off x="311700" y="1848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subTitle" idx="1"/>
          </p:nvPr>
        </p:nvSpPr>
        <p:spPr>
          <a:xfrm>
            <a:off x="364600" y="3517150"/>
            <a:ext cx="85206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EL REGALO MÁS VALIOSO QUE NOS DIO LA VIDA. Stevan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2925" y="871550"/>
            <a:ext cx="1558175" cy="27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ctrTitle"/>
          </p:nvPr>
        </p:nvSpPr>
        <p:spPr>
          <a:xfrm>
            <a:off x="311700" y="2151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364600" y="4138600"/>
            <a:ext cx="8520600" cy="6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 LLEVA EN SU CORAZÓN. Ana Lucía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225" y="1007700"/>
            <a:ext cx="4582625" cy="342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>
            <a:spLocks noGrp="1"/>
          </p:cNvSpPr>
          <p:nvPr>
            <p:ph type="ctrTitle"/>
          </p:nvPr>
        </p:nvSpPr>
        <p:spPr>
          <a:xfrm>
            <a:off x="311700" y="192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236" name="Google Shape;236;p38"/>
          <p:cNvSpPr txBox="1">
            <a:spLocks noGrp="1"/>
          </p:cNvSpPr>
          <p:nvPr>
            <p:ph type="subTitle" idx="1"/>
          </p:nvPr>
        </p:nvSpPr>
        <p:spPr>
          <a:xfrm>
            <a:off x="364600" y="4138600"/>
            <a:ext cx="8520600" cy="6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 JAMÁS SERÁ VENCIDA. Emiliana Velásquez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300" y="984725"/>
            <a:ext cx="1875875" cy="338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100" y="86225"/>
            <a:ext cx="2344419" cy="417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ctrTitle"/>
          </p:nvPr>
        </p:nvSpPr>
        <p:spPr>
          <a:xfrm>
            <a:off x="311700" y="230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subTitle" idx="1"/>
          </p:nvPr>
        </p:nvSpPr>
        <p:spPr>
          <a:xfrm>
            <a:off x="364600" y="3900600"/>
            <a:ext cx="8520600" cy="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ESTÁ EN MANOS DE DIOS. Arturo 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900" y="842425"/>
            <a:ext cx="4370849" cy="32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>
            <a:spLocks noGrp="1"/>
          </p:cNvSpPr>
          <p:nvPr>
            <p:ph type="ctrTitle"/>
          </p:nvPr>
        </p:nvSpPr>
        <p:spPr>
          <a:xfrm>
            <a:off x="311700" y="230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251" name="Google Shape;251;p40"/>
          <p:cNvSpPr txBox="1">
            <a:spLocks noGrp="1"/>
          </p:cNvSpPr>
          <p:nvPr>
            <p:ph type="subTitle" idx="1"/>
          </p:nvPr>
        </p:nvSpPr>
        <p:spPr>
          <a:xfrm>
            <a:off x="311700" y="3809825"/>
            <a:ext cx="8520600" cy="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SOPORTE EMOCIONAL, ALIENTO DE VIDA. Diana Villa.   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025" y="919301"/>
            <a:ext cx="3088625" cy="308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>
            <a:spLocks noGrp="1"/>
          </p:cNvSpPr>
          <p:nvPr>
            <p:ph type="ctrTitle"/>
          </p:nvPr>
        </p:nvSpPr>
        <p:spPr>
          <a:xfrm>
            <a:off x="393325" y="1134575"/>
            <a:ext cx="8484300" cy="30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QUE SEA UN TIEMPO PARA AMARNOS CADA DÍA MÁS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364600" y="332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364600" y="3997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YO NOS QUEDAMOS EN CASA. Cristopher</a:t>
            </a:r>
            <a:endParaRPr sz="3000" b="1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225" y="1075325"/>
            <a:ext cx="3990467" cy="299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000" y="438725"/>
            <a:ext cx="1954225" cy="34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>
            <a:off x="311700" y="290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364600" y="3702250"/>
            <a:ext cx="8520600" cy="1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LO MEJOR QUE ME HA PASADO. ME GUSTA COMPARTIR CON MI FAMILIA. Emiliana Ángel</a:t>
            </a:r>
            <a:endParaRPr sz="3000" b="1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725" y="1083350"/>
            <a:ext cx="4657306" cy="26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ctrTitle"/>
          </p:nvPr>
        </p:nvSpPr>
        <p:spPr>
          <a:xfrm>
            <a:off x="311700" y="290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364600" y="4084550"/>
            <a:ext cx="8520600" cy="7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 DÁ FUERZA. Geraldine </a:t>
            </a:r>
            <a:endParaRPr sz="3000" b="1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00" y="1013250"/>
            <a:ext cx="3963525" cy="297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311700" y="1848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364600" y="4217925"/>
            <a:ext cx="8520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UNIDA… GUERRERAS, VENCIDAS. Anthony</a:t>
            </a:r>
            <a:endParaRPr sz="3000" b="1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166" y="877500"/>
            <a:ext cx="1880559" cy="33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ctrTitle"/>
          </p:nvPr>
        </p:nvSpPr>
        <p:spPr>
          <a:xfrm>
            <a:off x="311700" y="2024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1"/>
          </p:nvPr>
        </p:nvSpPr>
        <p:spPr>
          <a:xfrm>
            <a:off x="391050" y="3675375"/>
            <a:ext cx="8520600" cy="12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EL REGALO DE DIOS PARA SER NUESTRO SOPORTE. Mariángel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025" y="922800"/>
            <a:ext cx="3814300" cy="285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1700" y="520400"/>
            <a:ext cx="2236500" cy="298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ctrTitle"/>
          </p:nvPr>
        </p:nvSpPr>
        <p:spPr>
          <a:xfrm>
            <a:off x="311700" y="1848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364600" y="3997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UN REGALO DE DIOS. Diego</a:t>
            </a:r>
            <a:r>
              <a:rPr lang="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4075" y="874950"/>
            <a:ext cx="4524800" cy="3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ctrTitle"/>
          </p:nvPr>
        </p:nvSpPr>
        <p:spPr>
          <a:xfrm>
            <a:off x="311700" y="1848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FAMILIA...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364600" y="3292375"/>
            <a:ext cx="8520600" cy="14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LA QUE ESTÁ SIEMPRE APOYÁNDOME, MI ORGULLO MÁS GRANDE, LOS AMO. Matías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9425" y="835325"/>
            <a:ext cx="1686975" cy="273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375</Words>
  <Application>Microsoft Office PowerPoint</Application>
  <PresentationFormat>Presentación en pantalla (16:9)</PresentationFormat>
  <Paragraphs>142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2" baseType="lpstr">
      <vt:lpstr>Arial</vt:lpstr>
      <vt:lpstr>Calibri</vt:lpstr>
      <vt:lpstr>Simple Light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LA FAMILIA...</vt:lpstr>
      <vt:lpstr>    QUE SEA UN TIEMPO PARA AMARNOS CADA DÍA MÁS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FAMILIA...</dc:title>
  <dc:creator>POR</dc:creator>
  <cp:lastModifiedBy>POR</cp:lastModifiedBy>
  <cp:revision>2</cp:revision>
  <dcterms:modified xsi:type="dcterms:W3CDTF">2020-04-23T16:48:10Z</dcterms:modified>
</cp:coreProperties>
</file>